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60" autoAdjust="0"/>
  </p:normalViewPr>
  <p:slideViewPr>
    <p:cSldViewPr snapToGrid="0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BCAE4-393E-4FD3-B621-7E4BF53FD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990F2D5-B520-4A33-94C8-05CFF525E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730E95-4C03-4C84-9732-320C65BDA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FEE-E7B0-4F3B-B8E4-64F184D65FC1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0DDE6E-9773-42F0-A571-E76141560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B708F7-48B7-4616-A93D-B08AE82C6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3E88-AAED-4F16-8B8A-2AC8A55576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9629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54B9DB-C701-4D8A-89CE-E8BE080C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EDD2954-B003-4D72-B6C4-23CC91093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77F6F5-58DA-4785-89DF-C713F8BF8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FEE-E7B0-4F3B-B8E4-64F184D65FC1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3A3E0F-E2B6-4E2E-B146-99671AA2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4F4E6F-B334-40E6-BC9D-80E8C642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3E88-AAED-4F16-8B8A-2AC8A55576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267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88E5751-5AD9-4C58-9FE0-E35602348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501472-0F33-4615-BFDF-92514714F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0C7257-5799-44AA-AFB5-31EC25A62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FEE-E7B0-4F3B-B8E4-64F184D65FC1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3BD23B-4327-418C-B1F9-2DA941137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AB6B89-042B-4161-85A0-914962BF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3E88-AAED-4F16-8B8A-2AC8A55576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21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4F10AB-E18E-4F41-818B-ABD57FBC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CAC1B0-4A26-4BE4-BA64-50F5BD2B4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A3AE4D-A2E3-4F04-97A1-75F04D07D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FEE-E7B0-4F3B-B8E4-64F184D65FC1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744BB6-A80B-4916-808C-F0038AA6D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C9E064-7C6F-4E2E-B5E6-C67D02215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3E88-AAED-4F16-8B8A-2AC8A55576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340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7CCC9-55D4-4A3E-8629-07854827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D5376E-46B3-4E93-A951-45CC50355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161668-AF81-463C-B3D0-20FA9AFA5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FEE-E7B0-4F3B-B8E4-64F184D65FC1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5C51E7-9E9E-4B31-B275-DD640E993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272599-B703-465F-91F1-D27D17F93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3E88-AAED-4F16-8B8A-2AC8A55576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4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D0D52C-6909-4254-BFA0-C0091B34B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89A19D-03A8-4771-AAB5-9218ABE65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A68556-CAF9-4A75-BD98-85FC9AF29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D0E4E3-E48F-4BD2-91AC-121FA0C04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FEE-E7B0-4F3B-B8E4-64F184D65FC1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2DD5E2-9A98-4B39-B156-05E8CD50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47472B-075C-4665-9ED6-10F3C614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3E88-AAED-4F16-8B8A-2AC8A55576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35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20FDD2-5BC4-42A4-8804-0BBB9A4F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4E661A-5AC2-4E7F-A599-8DE68BC00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0458462-2A27-45C4-AD0E-9B990DBB6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ED1BAA0-C6C0-4730-AEFD-1434E17C8A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F717DC3-4DD7-46AA-8C59-59AC030BB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D71CBC2-90FC-4060-9B51-7973F3220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FEE-E7B0-4F3B-B8E4-64F184D65FC1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A86E654-E5AD-4D1F-B161-3CD61BE36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0A4CE69-3E05-45EA-AF2D-B64CB897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3E88-AAED-4F16-8B8A-2AC8A55576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024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946508-CD8A-49C5-9BD1-997921FAF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715FB17-AC7A-45F0-A390-2F2717588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FEE-E7B0-4F3B-B8E4-64F184D65FC1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DA83E3-1145-4117-9609-AE4099377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06261C0-0E1B-4C9E-AB1D-9C84E2E1F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3E88-AAED-4F16-8B8A-2AC8A55576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047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2AE2230-246A-4AA3-B687-4FC9799F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FEE-E7B0-4F3B-B8E4-64F184D65FC1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B2F639-E635-4A83-A362-CE9457C70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0ACF6-3380-412C-B1B8-65C7970F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3E88-AAED-4F16-8B8A-2AC8A55576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33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C56EC-C85C-4FC9-BDCC-96B68E4E9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12D842-94A7-4A61-A806-780A3819A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277260-7CA6-4238-87A9-A5CFDC612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02EE29-2DD9-438F-9FC7-C05CC9062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FEE-E7B0-4F3B-B8E4-64F184D65FC1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B6823C-0677-407D-9FA2-CFF36253A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6C5919-978E-45CF-A767-754E0EC1C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3E88-AAED-4F16-8B8A-2AC8A55576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192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9992A-52D5-451F-BB8C-89D8A776B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D40888-A26B-451B-95CF-F0855CFB56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F376AE-05A5-4B8B-9129-8EDEF2B06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1B560B-B3CB-4909-9A14-16D6BAD9A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FEE-E7B0-4F3B-B8E4-64F184D65FC1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D3330B4-A46B-48AD-B6D2-AAED44F30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284381D-6CAE-42E4-974E-1E016C7F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3E88-AAED-4F16-8B8A-2AC8A55576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339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F1AB7-7FAD-416E-B61D-70322DE2A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5CA0EE-1537-4210-BA43-C98CDA66F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2BDBF5-459B-4657-AA7C-8FEED2B80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18FEE-E7B0-4F3B-B8E4-64F184D65FC1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9B41E9-7B0C-46B7-A1C8-D7CC422C2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BD785B-17C1-4A3B-A3ED-F47F3D93D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B3E88-AAED-4F16-8B8A-2AC8A55576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267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783F7-53E5-4A19-96F9-71EF59735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214309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8A28737-3EA3-4677-A2E0-A575660F0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407886"/>
            <a:ext cx="12192000" cy="5450113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O‘ZBEKISTON   RESPUBLIKASI</a:t>
            </a:r>
            <a:br>
              <a:rPr lang="ru-RU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</a:br>
            <a:r>
              <a:rPr lang="en-US" b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               OLIY  VA  O‘RTA  MAXSUS  TA’LIM   VAZIRLIGI </a:t>
            </a:r>
            <a:br>
              <a:rPr lang="en-US" b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</a:br>
            <a:r>
              <a:rPr lang="ru-RU" b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	 </a:t>
            </a:r>
            <a:r>
              <a:rPr lang="en-US" b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CHIRCHIQ  DAVLAT  PEDAGOGIKA  UNIVERSITETI</a:t>
            </a:r>
            <a:br>
              <a:rPr lang="en-US" b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</a:br>
            <a:r>
              <a:rPr lang="en-US" b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FIZIKA VA KIMYO FAKULTETI</a:t>
            </a:r>
            <a:r>
              <a:rPr lang="ru-RU" b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 </a:t>
            </a:r>
          </a:p>
          <a:p>
            <a:r>
              <a:rPr lang="nb-N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70110801 Aniq va tabiiy fanlarni oʻqitish metodikasi (kimyo)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b-N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b="1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r>
              <a:rPr lang="en-US" b="1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Magistratura</a:t>
            </a:r>
            <a:r>
              <a:rPr lang="en-US" b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 2-bosqich   </a:t>
            </a:r>
            <a:r>
              <a:rPr lang="en-US" b="1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talabasi</a:t>
            </a:r>
            <a:r>
              <a:rPr lang="en-US" b="1" dirty="0">
                <a:solidFill>
                  <a:schemeClr val="accent5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b="1" dirty="0">
                <a:solidFill>
                  <a:schemeClr val="accent5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>
                <a:solidFill>
                  <a:schemeClr val="accent5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b="1" dirty="0">
                <a:solidFill>
                  <a:schemeClr val="accent5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>
                <a:solidFill>
                  <a:schemeClr val="accent5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FAYZIYEV XAYRULLAXON OMONILLOYEVICH</a:t>
            </a:r>
          </a:p>
          <a:p>
            <a:br>
              <a:rPr lang="en-US" b="1" dirty="0">
                <a:solidFill>
                  <a:schemeClr val="accent5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>
                <a:solidFill>
                  <a:schemeClr val="accent5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nb-NO" b="1" dirty="0">
                <a:latin typeface="Times New Roman" panose="02020603050405020304" pitchFamily="18" charset="0"/>
                <a:cs typeface="Times New Roman" pitchFamily="18" charset="0"/>
              </a:rPr>
              <a:t>KALSIYGA BOY TUXUM POʻSTLOGʻINI GLITSIRIZIN KISLOTASINING  MONOAMMONIY TUZI BILAN SUVDA ERUVCHAN KOMPLEKS BIRIKMALARINI OLISH</a:t>
            </a:r>
            <a:r>
              <a:rPr lang="en-US" b="1" dirty="0">
                <a:solidFill>
                  <a:schemeClr val="accent5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”</a:t>
            </a:r>
          </a:p>
          <a:p>
            <a:br>
              <a:rPr lang="en-US" b="1" dirty="0">
                <a:solidFill>
                  <a:schemeClr val="accent5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mavzusidagi</a:t>
            </a:r>
            <a:r>
              <a:rPr lang="ru-RU" b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Magistr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z-Latn-U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Akademik darajasini olish uchun yozilgan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dissertatsiya</a:t>
            </a:r>
            <a:r>
              <a:rPr lang="en-US" b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taqdimoti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4" name="Рисунок 3" descr="BAYROQ">
            <a:extLst>
              <a:ext uri="{FF2B5EF4-FFF2-40B4-BE49-F238E27FC236}">
                <a16:creationId xmlns:a16="http://schemas.microsoft.com/office/drawing/2014/main" id="{7014975E-9A92-45E6-B41A-0D69046C263E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1407885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6031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889C14D9-8A04-43C7-B9B8-E6655AA580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5112" y="295422"/>
            <a:ext cx="5920887" cy="656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990C8A4D-5697-4F82-A0EB-2DE8BCCE3A42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295422"/>
            <a:ext cx="6100689" cy="656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68652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F1C55-14B5-45E0-AA18-0644CF4BDB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-1" y="140677"/>
            <a:ext cx="6096001" cy="671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934081-A9EB-4EB7-9F05-69099CBFD8B0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1139" y="140678"/>
            <a:ext cx="5720862" cy="6611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41991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1F8F649-13FF-4BD2-B460-C42B74D5C5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-1" y="239152"/>
            <a:ext cx="6527409" cy="639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6BF559BB-B309-476B-9DE4-9EC559D3D08C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27409" y="126610"/>
            <a:ext cx="5664592" cy="6731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1959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4241FF-FDEA-42B1-9B61-88CDC7DF60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950634" cy="6639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1B6FB60-342A-4A41-82CD-357A6A8C9B7B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1366" y="0"/>
            <a:ext cx="5950634" cy="67809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0244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E7B1CC8-0BB3-417D-9D2B-AA3BF83BDF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62460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56C787-64F3-453B-A144-DA3B00A7EEED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6055" y="0"/>
            <a:ext cx="5945945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7170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5E5257E-DA35-4E63-B9FE-F274D30EA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6690" cy="1690688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Erishilgan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ilmiy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yutuqlar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: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B6ABC39-CCA9-4DEF-9998-0980481BA8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 flipV="1">
            <a:off x="0" y="1690690"/>
            <a:ext cx="6096000" cy="516731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08006E-FF32-490B-86CA-8CFDF5E92E4A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V="1">
            <a:off x="6096000" y="1690686"/>
            <a:ext cx="6096000" cy="516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5908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492117F0-180C-457B-BC76-E5F9907D697B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28228" y="0"/>
            <a:ext cx="5863772" cy="6858000"/>
          </a:xfrm>
          <a:prstGeom prst="rect">
            <a:avLst/>
          </a:prstGeom>
          <a:noFill/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4E44A850-A4F1-4303-A166-C5E5C4507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328228" cy="6858000"/>
          </a:xfrm>
        </p:spPr>
      </p:pic>
    </p:spTree>
    <p:extLst>
      <p:ext uri="{BB962C8B-B14F-4D97-AF65-F5344CB8AC3E}">
        <p14:creationId xmlns:p14="http://schemas.microsoft.com/office/powerpoint/2010/main" val="585601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69D619-A95F-4413-8155-F3249379A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V="1">
            <a:off x="-1" y="0"/>
            <a:ext cx="586377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D6BD05-9FFB-484A-9229-C12019375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 flipV="1">
            <a:off x="5863771" y="0"/>
            <a:ext cx="632822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58572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02C3BB26-BFFF-4BF0-BB3C-7D9BE458F1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756158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98396480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135406192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41669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40118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D93523BC-8879-4BFF-A709-00BCD8457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114" y="0"/>
            <a:ext cx="5979886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7D1723B-89B7-4A24-8A72-4AD6B643E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6200000">
            <a:off x="7429501" y="-1333500"/>
            <a:ext cx="3428999" cy="609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1" name="Picture 2" descr="D:\Xayrullo  2\ilmiy ish uchun rasm\2eba2a2b-a561-4769-b5d7-96323745475b.jpg">
            <a:extLst>
              <a:ext uri="{FF2B5EF4-FFF2-40B4-BE49-F238E27FC236}">
                <a16:creationId xmlns:a16="http://schemas.microsoft.com/office/drawing/2014/main" id="{FA66C188-138C-4DEE-8C7D-F1DF2AFF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" y="3428997"/>
            <a:ext cx="6095999" cy="3428999"/>
          </a:xfrm>
          <a:prstGeom prst="rect">
            <a:avLst/>
          </a:prstGeom>
          <a:noFill/>
        </p:spPr>
      </p:pic>
      <p:pic>
        <p:nvPicPr>
          <p:cNvPr id="12" name="Picture 4" descr="D:\FANLAR\Kimyo\Teldagi\DSC00119.JPG">
            <a:extLst>
              <a:ext uri="{FF2B5EF4-FFF2-40B4-BE49-F238E27FC236}">
                <a16:creationId xmlns:a16="http://schemas.microsoft.com/office/drawing/2014/main" id="{EFB8F29E-5215-4A0A-814A-D249FE1CD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b="5000"/>
          <a:stretch>
            <a:fillRect/>
          </a:stretch>
        </p:blipFill>
        <p:spPr bwMode="auto">
          <a:xfrm>
            <a:off x="6096000" y="3428998"/>
            <a:ext cx="6096000" cy="3429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62217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315B90C0-0CCB-46FD-B665-A2A7DB98F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449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7FD21EF-D27A-4E1D-8D55-EA7273383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9"/>
            <a:ext cx="12192000" cy="5167310"/>
          </a:xfrm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pPr algn="just">
              <a:buNone/>
            </a:pPr>
            <a:r>
              <a:rPr lang="ru-RU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So‘nggi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yillarda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juda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ko‘p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uchrayotgan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kalsiy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yetishmasligidan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kelib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chiqadigan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kasalliklarning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oldini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olishda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tabiiy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kalsiydan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foydalanishni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keng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yo‘lga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qo‘yish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Hom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ashyo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sifatida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esa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kundalik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hayotimizda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chiqindi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sifatida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ajratiladigan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tuxum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qobig‘idan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foydalanib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arzon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qulay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mahsulot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olish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Atrof-muhitga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tashlanayotgan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tuxum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po‘stlog‘i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chiqindilari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miqdorini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kamaytirib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undan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samarali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mahsulotlar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olishni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yo‘lga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qo‘yilsa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dolzarb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muammolarni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oldini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olingan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bo‘ladi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sz="3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E6DCDA4-FA38-45B4-9C23-C622301E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690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Tadqiqotning</a:t>
            </a:r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dolzarbligi</a:t>
            </a:r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: </a:t>
            </a:r>
            <a:endParaRPr lang="ru-RU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317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1F16DFD-8664-436A-B1D0-227D9E8C5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995886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534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ABE8900-981B-4973-A014-8D62AFCD3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9"/>
            <a:ext cx="12192000" cy="5167310"/>
          </a:xfrm>
          <a:solidFill>
            <a:srgbClr val="FFFF00"/>
          </a:solidFill>
        </p:spPr>
        <p:txBody>
          <a:bodyPr/>
          <a:lstStyle/>
          <a:p>
            <a:pPr algn="ctr"/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Kalsiyga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boy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tuxum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po‘stlog‘ini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glitsirizin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kislotasining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monoammoniy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tuzi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suvda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eruvchan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kompleks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birikmalarini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olish</a:t>
            </a:r>
            <a:r>
              <a:rPr 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sz="3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A2B5297-2D43-4EDB-B94C-AE8264E1F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Tadqiqotning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maqsadi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endParaRPr lang="ru-RU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4906982-0B64-492D-83CC-9F54A7323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8781" y="3286123"/>
            <a:ext cx="3770141" cy="3571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1C97687-89B8-4D97-B2FA-989320FC0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07408" y="3286123"/>
            <a:ext cx="4084592" cy="3571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43F53AF-7A29-4726-B8A7-995B64C13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286124"/>
            <a:ext cx="4300295" cy="3571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76292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2706524-1245-4128-8A83-152DC976B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 b="1" dirty="0">
                <a:latin typeface="Times New Roman" pitchFamily="18" charset="0"/>
                <a:cs typeface="Times New Roman" pitchFamily="18" charset="0"/>
              </a:rPr>
            </a:br>
            <a:r>
              <a:rPr lang="en-US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Tadqiqotning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vazifalari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br>
              <a:rPr lang="ru-RU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endParaRPr lang="ru-RU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9DD3BB48-3D73-459D-B529-55A93DBB5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516731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fabrika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hamda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honadonda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yetishtirilgan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tovuq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tuxum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po‘stlog‘i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tarkibidagi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mikro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makro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elementlar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miqdorini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aniqlash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</a:t>
            </a:r>
            <a:endParaRPr lang="ru-RU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tuxumi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po‘stlog‘idan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olingan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kalsiy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birikmalarini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glitserizin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kislotasining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monoammoniy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tuzlari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suvda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erishi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jarayonlarini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tahlil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qilish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</a:t>
            </a:r>
            <a:endParaRPr lang="ru-RU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-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to‘plangan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ma’lumotlar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asosida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tuxum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po‘stlog‘idan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kalsiyli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birikmalar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olish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texnologiyasini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ishlab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chiqish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</a:t>
            </a:r>
            <a:endParaRPr lang="ru-RU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9C26970-6F1E-405A-A4E7-22F76E07D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167311"/>
            <a:ext cx="1785918" cy="16906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A45635A9-581E-4704-B21C-0832E3785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89921" y="5309216"/>
            <a:ext cx="1402080" cy="1548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7243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94BB633-77FB-460D-95AC-A7C444E6F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Tadqiqot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obyekti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FB16B880-D274-41E7-8581-09E752986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516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Honadon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tovuqchilik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fabrikalarida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yetishtirilgan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tovuq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tuxumlarining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po‘stlog‘i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2608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0D2E493-359E-4A8A-B0C1-9C89C9712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Tadqiqot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predmeti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: 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6D290A7E-4132-4697-B128-A561BB609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516731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algn="ctr">
              <a:buNone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Glitserrizin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kislotasining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monoammoniy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tuzi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etil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spirt,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atseton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razbavitel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xlorid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kislota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propanol-2,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dekstrin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703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2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0" dur="2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3DE7D7B-11F6-4B01-999E-BECA6955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 b="1" kern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3600" b="1" kern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TADQIQOTDAN  KUTILAYOTGAN NATIJA:</a:t>
            </a:r>
            <a:br>
              <a:rPr lang="en-US" b="1" kern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endParaRPr lang="ru-RU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A0994B97-4DF0-4182-980E-A2672D09F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5167312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nb-NO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Kalsiyga boy tuxum poʻstlogʻini glitsirizin kislotasining  monoammoniy tuzi bilan suvda eruvchan kompleks birikmalarini olishga erishish.</a:t>
            </a:r>
            <a:endParaRPr lang="ru-RU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07F7CDCA-51C1-4189-8467-91239286D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4572000"/>
            <a:ext cx="2616591" cy="22859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Стрелка вправо 6">
            <a:extLst>
              <a:ext uri="{FF2B5EF4-FFF2-40B4-BE49-F238E27FC236}">
                <a16:creationId xmlns:a16="http://schemas.microsoft.com/office/drawing/2014/main" id="{5621E796-AC28-4B6E-B209-FCCD652B5D11}"/>
              </a:ext>
            </a:extLst>
          </p:cNvPr>
          <p:cNvSpPr/>
          <p:nvPr/>
        </p:nvSpPr>
        <p:spPr>
          <a:xfrm>
            <a:off x="8196894" y="571499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29CBEB6-3DB5-44FE-9C0D-A8CB7CD9C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09625" y="4748949"/>
            <a:ext cx="2504049" cy="2071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Picture 4" descr="Kalsiy haqida malumot – cheminfo.uz">
            <a:extLst>
              <a:ext uri="{FF2B5EF4-FFF2-40B4-BE49-F238E27FC236}">
                <a16:creationId xmlns:a16="http://schemas.microsoft.com/office/drawing/2014/main" id="{A844C826-4993-4480-A1C4-2CF41B035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06709" y="4748949"/>
            <a:ext cx="2485291" cy="2071678"/>
          </a:xfrm>
          <a:prstGeom prst="rect">
            <a:avLst/>
          </a:prstGeom>
          <a:noFill/>
        </p:spPr>
      </p:pic>
      <p:sp>
        <p:nvSpPr>
          <p:cNvPr id="10" name="Стрелка вправо 6">
            <a:extLst>
              <a:ext uri="{FF2B5EF4-FFF2-40B4-BE49-F238E27FC236}">
                <a16:creationId xmlns:a16="http://schemas.microsoft.com/office/drawing/2014/main" id="{99EBBD00-AC2F-4425-991B-89E9907E97FE}"/>
              </a:ext>
            </a:extLst>
          </p:cNvPr>
          <p:cNvSpPr/>
          <p:nvPr/>
        </p:nvSpPr>
        <p:spPr>
          <a:xfrm>
            <a:off x="3086335" y="571499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3665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06E5B2D-2F32-4818-866C-6459E391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92846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b="1" dirty="0">
                <a:latin typeface="Times New Roman" pitchFamily="18" charset="0"/>
                <a:cs typeface="Calibri" pitchFamily="34" charset="0"/>
              </a:rPr>
            </a:br>
            <a:r>
              <a:rPr lang="uz-Cyrl-UZ" sz="3600" b="1" dirty="0">
                <a:latin typeface="Times New Roman" pitchFamily="18" charset="0"/>
                <a:cs typeface="Times New Roman" pitchFamily="18" charset="0"/>
              </a:rPr>
              <a:t>Nashr ettirilgan ma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uz-Cyrl-UZ" sz="3600" b="1" dirty="0">
                <a:latin typeface="Times New Roman" pitchFamily="18" charset="0"/>
                <a:cs typeface="Times New Roman" pitchFamily="18" charset="0"/>
              </a:rPr>
              <a:t>ola, tezislar ro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‘</a:t>
            </a:r>
            <a:r>
              <a:rPr lang="uz-Cyrl-UZ" sz="3600" b="1" dirty="0">
                <a:latin typeface="Times New Roman" pitchFamily="18" charset="0"/>
                <a:cs typeface="Times New Roman" pitchFamily="18" charset="0"/>
              </a:rPr>
              <a:t>yxati:</a:t>
            </a:r>
            <a:br>
              <a:rPr lang="uz-Cyrl-UZ" dirty="0"/>
            </a:br>
            <a:endParaRPr lang="ru-RU" dirty="0"/>
          </a:p>
        </p:txBody>
      </p:sp>
      <p:pic>
        <p:nvPicPr>
          <p:cNvPr id="5" name="table">
            <a:extLst>
              <a:ext uri="{FF2B5EF4-FFF2-40B4-BE49-F238E27FC236}">
                <a16:creationId xmlns:a16="http://schemas.microsoft.com/office/drawing/2014/main" id="{EC112CC7-C141-4752-9D0D-BA533553F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9144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48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>
            <a:extLst>
              <a:ext uri="{FF2B5EF4-FFF2-40B4-BE49-F238E27FC236}">
                <a16:creationId xmlns:a16="http://schemas.microsoft.com/office/drawing/2014/main" id="{28479B75-5381-460F-A726-30E7AB98F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383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322</Words>
  <Application>Microsoft Office PowerPoint</Application>
  <PresentationFormat>Широкоэкранный</PresentationFormat>
  <Paragraphs>28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Tadqiqotning dolzarbligi: </vt:lpstr>
      <vt:lpstr>Tadqiqotning maqsadi: </vt:lpstr>
      <vt:lpstr> Tadqiqotning  vazifalari: </vt:lpstr>
      <vt:lpstr>Tadqiqot obyekti: </vt:lpstr>
      <vt:lpstr>Tadqiqot predmeti: </vt:lpstr>
      <vt:lpstr> TADQIQOTDAN  KUTILAYOTGAN NATIJA: </vt:lpstr>
      <vt:lpstr> Nashr ettirilgan maqola, tezislar ro‘yxati: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Erishilgan ilmiy yutuqlar: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17</cp:revision>
  <dcterms:created xsi:type="dcterms:W3CDTF">2022-11-18T12:27:53Z</dcterms:created>
  <dcterms:modified xsi:type="dcterms:W3CDTF">2022-11-18T17:24:10Z</dcterms:modified>
</cp:coreProperties>
</file>